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FB"/>
    <a:srgbClr val="FD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3"/>
    <p:restoredTop sz="94575"/>
  </p:normalViewPr>
  <p:slideViewPr>
    <p:cSldViewPr snapToGrid="0">
      <p:cViewPr>
        <p:scale>
          <a:sx n="130" d="100"/>
          <a:sy n="130" d="100"/>
        </p:scale>
        <p:origin x="1488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05466-9608-2447-A86D-5C7D0DD61EDB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E593B-EC9C-A74B-AE4B-10222352F9E9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3312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0E593B-EC9C-A74B-AE4B-10222352F9E9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0363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B0921A-AA1A-94AE-26DB-43CEAF490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6EA9CCF-C9AA-D985-605D-D5431DDDE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5D4D3C-B698-AEE9-F51C-B9376F9A2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4D429A-CD0A-BA76-0F98-EE7AA49C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62A5BF-83F7-DE73-059F-89E3C2301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2283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C8082F-0CC6-4592-E7A9-D2814F86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8FA7CA-0AB5-BD11-A1A9-41DC7011F7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4E9B62-A9AE-A5A3-CE2A-96E7A5C6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332CE7-C444-D721-9009-0714C7FA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7EE980-E845-AA0B-DBDF-78D84802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8684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18CCB8C-7C22-9682-3DFB-32B7D18082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D678596-BA38-7C6B-4D64-863535400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FFCDCA-D7CB-AA32-7213-F5B83DACD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C5AC29-637D-FC5B-1CA8-CC4FC8BD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8D40A61-C505-87E9-C605-7601F29A2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769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E4D84-F32D-91D4-B46D-217E1698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BBE560-3B5D-8CD9-5F9B-EFF7DAAE3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49D98D-F41A-EF30-5626-C04625EF1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AD313-8D98-F17F-07A1-2FF103B59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3B03BC-21EC-79BC-7FC5-BF3ADE807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619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4AE4F5-B0AE-02BB-A4C4-FA1C6A52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856861-65F9-3021-4635-A88347D90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5D73C8-21CE-9280-DC02-86657982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32640E-312B-B6C5-8486-7C2FD19A1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498D467-7815-B30A-2F59-9B144E05A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6017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FCBFF7-3030-5376-0018-D9B0B93F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31E8E7-B0AE-7952-1C23-B7DB2607F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B2AB861-8E2B-420A-A415-24504CBF9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F6D60A-656E-2485-E85C-411B849CE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30776DA-A02D-9DFA-98A4-2B1E0C438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0ABED9-6233-EF23-31C7-9E69B6C38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86919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E9AA5-543B-801C-CDCD-9AC55548F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E53061-1F36-CDC8-7B98-3C5F18F46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567963-D00D-5E3B-7E6D-D838C180C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2792DAE-61F6-7C08-0E59-3A72BE730F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6292FE1-2ECF-3868-9303-BBE25CA50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0728BC5-575F-457B-F27B-A0A2C81E9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A10EC69-9F91-4D2B-D3AF-34FA57CE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11345C9-83ED-5937-D55C-D3772BA9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0630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990A87-2379-1C41-206C-9060F69F4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2A02F2D-5DF0-E79C-F5FB-DCC954F3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AFC8EE-5D60-F421-9138-1A622F72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9B3BD32-CE4A-16AD-FB58-380CA60F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6095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17CAC0D-0EB1-0092-BA14-0092BDBC6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5119B00-248D-B03F-4CC2-CA023C118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B4C84D-C98E-0FB3-21BB-45EC9D9B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2674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85F560-4549-0F78-EE41-253E0E09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D57533-4AEC-F045-9F19-A1005F953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63AE9BB-FE27-49D8-01D9-9FBCD6730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462DF1D-A35D-C756-CE5E-25943CC5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BA7EB8-CD63-A69A-0720-160DC8DE7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6CFC1D2-8834-189D-6C2C-4D83A801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877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5339EF-03A8-2254-63D8-6CC0145C4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849B07F-62BA-64DF-8945-ECAC93A21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829E50D-65E3-652B-9D25-70BBEFB7C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0B640D1-DB7A-F9C9-3968-ACDE9BEEB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B1D3527-F127-F309-3394-C6F6B1B5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5B05EBA-40A4-98B7-CABD-C5A955A7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799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F476EC8-B44D-E5B6-46FF-C9794224F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C37261-9E89-6504-4134-1978C6A00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92E3826-8F4D-27F3-257F-ED8333B43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CC9A-B460-334C-9EC8-4D8B84623B35}" type="datetimeFigureOut">
              <a:rPr kumimoji="1" lang="zh-TW" altLang="en-US" smtClean="0"/>
              <a:t>2025/5/14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062815-C5B6-BDE8-627D-55F1736AC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43925-391F-DA36-AC59-CC404924C9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9DD81-82D6-3543-9730-0EA2CDDA5A2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1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96C4657F-88A8-0C26-F69F-23C77AD5C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0861" y="-552408"/>
            <a:ext cx="4572000" cy="6858000"/>
          </a:xfrm>
          <a:prstGeom prst="rect">
            <a:avLst/>
          </a:prstGeom>
        </p:spPr>
      </p:pic>
      <p:grpSp>
        <p:nvGrpSpPr>
          <p:cNvPr id="26" name="群組 25">
            <a:extLst>
              <a:ext uri="{FF2B5EF4-FFF2-40B4-BE49-F238E27FC236}">
                <a16:creationId xmlns:a16="http://schemas.microsoft.com/office/drawing/2014/main" id="{3408FD2F-6276-4589-F77B-FAEB075D156D}"/>
              </a:ext>
            </a:extLst>
          </p:cNvPr>
          <p:cNvGrpSpPr/>
          <p:nvPr/>
        </p:nvGrpSpPr>
        <p:grpSpPr>
          <a:xfrm>
            <a:off x="4816051" y="-1460545"/>
            <a:ext cx="3225452" cy="1816274"/>
            <a:chOff x="6638795" y="1039660"/>
            <a:chExt cx="3225452" cy="1816274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BBEFA53-C66B-D447-558A-5CA8CD940292}"/>
                </a:ext>
              </a:extLst>
            </p:cNvPr>
            <p:cNvSpPr/>
            <p:nvPr/>
          </p:nvSpPr>
          <p:spPr>
            <a:xfrm>
              <a:off x="6638795" y="1039660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A421186-272C-DB55-1941-59E9B4ED26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14" t="2466" r="65023" b="71050"/>
            <a:stretch/>
          </p:blipFill>
          <p:spPr>
            <a:xfrm>
              <a:off x="8498910" y="1039660"/>
              <a:ext cx="1365337" cy="1816274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3CDE95DD-BD0C-BF98-F25A-66F13CF402AC}"/>
                </a:ext>
              </a:extLst>
            </p:cNvPr>
            <p:cNvGrpSpPr/>
            <p:nvPr/>
          </p:nvGrpSpPr>
          <p:grpSpPr>
            <a:xfrm>
              <a:off x="6696206" y="1089764"/>
              <a:ext cx="1802704" cy="1002908"/>
              <a:chOff x="6696206" y="1089764"/>
              <a:chExt cx="1802704" cy="1002908"/>
            </a:xfrm>
          </p:grpSpPr>
          <p:sp>
            <p:nvSpPr>
              <p:cNvPr id="14" name="圓角矩形 13">
                <a:extLst>
                  <a:ext uri="{FF2B5EF4-FFF2-40B4-BE49-F238E27FC236}">
                    <a16:creationId xmlns:a16="http://schemas.microsoft.com/office/drawing/2014/main" id="{AC37EDC6-FC2A-6870-4B4E-77739B0E8C0C}"/>
                  </a:ext>
                </a:extLst>
              </p:cNvPr>
              <p:cNvSpPr/>
              <p:nvPr/>
            </p:nvSpPr>
            <p:spPr>
              <a:xfrm>
                <a:off x="6696206" y="1089764"/>
                <a:ext cx="1458760" cy="908137"/>
              </a:xfrm>
              <a:prstGeom prst="roundRect">
                <a:avLst>
                  <a:gd name="adj" fmla="val 11203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A27D861-9D78-F469-94C5-B0E61FA318EE}"/>
                  </a:ext>
                </a:extLst>
              </p:cNvPr>
              <p:cNvSpPr/>
              <p:nvPr/>
            </p:nvSpPr>
            <p:spPr>
              <a:xfrm>
                <a:off x="7928975" y="1808977"/>
                <a:ext cx="322546" cy="2200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5E44C6FA-54DE-2D9D-DFCB-F847EE32C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4966" y="1802921"/>
                <a:ext cx="343944" cy="2897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FD957111-2375-EA98-44B6-EFB953685F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750" y="1997901"/>
                <a:ext cx="593160" cy="947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C356F84-98C8-FACC-0141-B524FC6C178B}"/>
                </a:ext>
              </a:extLst>
            </p:cNvPr>
            <p:cNvSpPr txBox="1"/>
            <p:nvPr/>
          </p:nvSpPr>
          <p:spPr>
            <a:xfrm>
              <a:off x="6696206" y="1315636"/>
              <a:ext cx="145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哈囉</a:t>
              </a:r>
              <a:r>
                <a:rPr kumimoji="1" lang="en-US" altLang="zh-TW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~</a:t>
              </a:r>
              <a:endPara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32FFCC6A-3888-EF1F-592A-41E62AA227BB}"/>
              </a:ext>
            </a:extLst>
          </p:cNvPr>
          <p:cNvGrpSpPr/>
          <p:nvPr/>
        </p:nvGrpSpPr>
        <p:grpSpPr>
          <a:xfrm>
            <a:off x="8288892" y="-1460545"/>
            <a:ext cx="3225452" cy="1816274"/>
            <a:chOff x="6638795" y="1039660"/>
            <a:chExt cx="3225452" cy="1816274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8B2C95F-3EF5-F8D6-2154-46998B3F52EE}"/>
                </a:ext>
              </a:extLst>
            </p:cNvPr>
            <p:cNvSpPr/>
            <p:nvPr/>
          </p:nvSpPr>
          <p:spPr>
            <a:xfrm>
              <a:off x="6638795" y="1039660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23C2181B-2529-E743-AE79-820FD4CC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227" r="2227"/>
            <a:stretch/>
          </p:blipFill>
          <p:spPr>
            <a:xfrm>
              <a:off x="8498910" y="1039660"/>
              <a:ext cx="1365337" cy="1816274"/>
            </a:xfrm>
            <a:prstGeom prst="rect">
              <a:avLst/>
            </a:prstGeom>
          </p:spPr>
        </p:pic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655206A3-CFE3-98C3-485C-2261DF37A8F9}"/>
                </a:ext>
              </a:extLst>
            </p:cNvPr>
            <p:cNvGrpSpPr/>
            <p:nvPr/>
          </p:nvGrpSpPr>
          <p:grpSpPr>
            <a:xfrm>
              <a:off x="6696206" y="1089764"/>
              <a:ext cx="1802704" cy="1002908"/>
              <a:chOff x="6696206" y="1089764"/>
              <a:chExt cx="1802704" cy="1002908"/>
            </a:xfrm>
          </p:grpSpPr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4E132841-5188-D338-6DF6-5D2D259129BA}"/>
                  </a:ext>
                </a:extLst>
              </p:cNvPr>
              <p:cNvSpPr/>
              <p:nvPr/>
            </p:nvSpPr>
            <p:spPr>
              <a:xfrm>
                <a:off x="6696206" y="1089764"/>
                <a:ext cx="1458760" cy="908137"/>
              </a:xfrm>
              <a:prstGeom prst="roundRect">
                <a:avLst>
                  <a:gd name="adj" fmla="val 11203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66DF6EC9-DB95-E3BC-9255-B5FFEC14E524}"/>
                  </a:ext>
                </a:extLst>
              </p:cNvPr>
              <p:cNvSpPr/>
              <p:nvPr/>
            </p:nvSpPr>
            <p:spPr>
              <a:xfrm>
                <a:off x="7928975" y="1808977"/>
                <a:ext cx="322546" cy="2200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E63C0974-EB32-CC2E-A20F-9EA71AEC35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4966" y="1802921"/>
                <a:ext cx="343944" cy="2897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6D12D645-A84C-FA78-80EF-2540ECF170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750" y="1997901"/>
                <a:ext cx="593160" cy="947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71083FB-6EB3-80A5-D600-D137B109F9A9}"/>
                </a:ext>
              </a:extLst>
            </p:cNvPr>
            <p:cNvSpPr txBox="1"/>
            <p:nvPr/>
          </p:nvSpPr>
          <p:spPr>
            <a:xfrm>
              <a:off x="6696206" y="1138565"/>
              <a:ext cx="14587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你又</a:t>
              </a:r>
              <a:endParaRPr kumimoji="1" lang="en-US" altLang="zh-TW" sz="28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TW" altLang="en-US" sz="28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忘記了</a:t>
              </a:r>
              <a:r>
                <a:rPr kumimoji="1" lang="en-US" altLang="zh-TW" sz="28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!</a:t>
              </a:r>
              <a:endParaRPr kumimoji="1" lang="zh-TW" altLang="en-US" sz="28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FC14E9FC-5E4C-47E2-E941-976E9E9524BD}"/>
              </a:ext>
            </a:extLst>
          </p:cNvPr>
          <p:cNvGrpSpPr/>
          <p:nvPr/>
        </p:nvGrpSpPr>
        <p:grpSpPr>
          <a:xfrm>
            <a:off x="4816051" y="581601"/>
            <a:ext cx="3225453" cy="1816275"/>
            <a:chOff x="4816051" y="2384009"/>
            <a:chExt cx="3225453" cy="1816275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E7B44C7-41CA-C9D1-3251-7C6962C3779C}"/>
                </a:ext>
              </a:extLst>
            </p:cNvPr>
            <p:cNvSpPr/>
            <p:nvPr/>
          </p:nvSpPr>
          <p:spPr>
            <a:xfrm>
              <a:off x="4816051" y="2384009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A70AD1DA-F6E6-EDAC-46BF-18543C9A8E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766" t="2726" r="34853" b="70790"/>
            <a:stretch/>
          </p:blipFill>
          <p:spPr>
            <a:xfrm>
              <a:off x="6652502" y="2384009"/>
              <a:ext cx="1389002" cy="1816275"/>
            </a:xfrm>
            <a:prstGeom prst="rect">
              <a:avLst/>
            </a:prstGeom>
          </p:spPr>
        </p:pic>
        <p:sp>
          <p:nvSpPr>
            <p:cNvPr id="61" name="雲朵形圖說文字 60">
              <a:extLst>
                <a:ext uri="{FF2B5EF4-FFF2-40B4-BE49-F238E27FC236}">
                  <a16:creationId xmlns:a16="http://schemas.microsoft.com/office/drawing/2014/main" id="{4E97AA02-57FF-0178-1669-D70E13A4FFE2}"/>
                </a:ext>
              </a:extLst>
            </p:cNvPr>
            <p:cNvSpPr/>
            <p:nvPr/>
          </p:nvSpPr>
          <p:spPr>
            <a:xfrm>
              <a:off x="4884142" y="2440930"/>
              <a:ext cx="1566061" cy="1060787"/>
            </a:xfrm>
            <a:prstGeom prst="cloudCallout">
              <a:avLst>
                <a:gd name="adj1" fmla="val 62689"/>
                <a:gd name="adj2" fmla="val 54334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100F72A-457C-B9D9-BB1E-E890F5704607}"/>
                </a:ext>
              </a:extLst>
            </p:cNvPr>
            <p:cNvSpPr txBox="1"/>
            <p:nvPr/>
          </p:nvSpPr>
          <p:spPr>
            <a:xfrm>
              <a:off x="4937792" y="2716906"/>
              <a:ext cx="145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(</a:t>
              </a:r>
              <a:r>
                <a:rPr kumimoji="1" lang="zh-TW" altLang="en-US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焦慮</a:t>
              </a:r>
              <a:r>
                <a:rPr kumimoji="1" lang="en-US" altLang="zh-TW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)</a:t>
              </a:r>
              <a:endPara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1029" name="群組 1028">
            <a:extLst>
              <a:ext uri="{FF2B5EF4-FFF2-40B4-BE49-F238E27FC236}">
                <a16:creationId xmlns:a16="http://schemas.microsoft.com/office/drawing/2014/main" id="{F4E2F180-2727-A1DC-7B42-2D0EB83B577F}"/>
              </a:ext>
            </a:extLst>
          </p:cNvPr>
          <p:cNvGrpSpPr/>
          <p:nvPr/>
        </p:nvGrpSpPr>
        <p:grpSpPr>
          <a:xfrm>
            <a:off x="8288892" y="640743"/>
            <a:ext cx="3225452" cy="1816274"/>
            <a:chOff x="6638795" y="1039660"/>
            <a:chExt cx="3225452" cy="1816274"/>
          </a:xfrm>
        </p:grpSpPr>
        <p:sp>
          <p:nvSpPr>
            <p:cNvPr id="1030" name="矩形 1029">
              <a:extLst>
                <a:ext uri="{FF2B5EF4-FFF2-40B4-BE49-F238E27FC236}">
                  <a16:creationId xmlns:a16="http://schemas.microsoft.com/office/drawing/2014/main" id="{4E1B49F9-DD77-98A4-4DDC-999CB81E17CE}"/>
                </a:ext>
              </a:extLst>
            </p:cNvPr>
            <p:cNvSpPr/>
            <p:nvPr/>
          </p:nvSpPr>
          <p:spPr>
            <a:xfrm>
              <a:off x="6638795" y="1039660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31" name="圖片 1030">
              <a:extLst>
                <a:ext uri="{FF2B5EF4-FFF2-40B4-BE49-F238E27FC236}">
                  <a16:creationId xmlns:a16="http://schemas.microsoft.com/office/drawing/2014/main" id="{01A70066-9A29-DD4E-2BC7-F654115B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24" r="1524"/>
            <a:stretch/>
          </p:blipFill>
          <p:spPr>
            <a:xfrm>
              <a:off x="8498910" y="1039660"/>
              <a:ext cx="1365337" cy="1816274"/>
            </a:xfrm>
            <a:prstGeom prst="rect">
              <a:avLst/>
            </a:prstGeom>
          </p:spPr>
        </p:pic>
        <p:grpSp>
          <p:nvGrpSpPr>
            <p:cNvPr id="1032" name="群組 1031">
              <a:extLst>
                <a:ext uri="{FF2B5EF4-FFF2-40B4-BE49-F238E27FC236}">
                  <a16:creationId xmlns:a16="http://schemas.microsoft.com/office/drawing/2014/main" id="{9D9324DE-1AD3-C8AD-7EBC-EAB6055832D9}"/>
                </a:ext>
              </a:extLst>
            </p:cNvPr>
            <p:cNvGrpSpPr/>
            <p:nvPr/>
          </p:nvGrpSpPr>
          <p:grpSpPr>
            <a:xfrm>
              <a:off x="6696206" y="1089764"/>
              <a:ext cx="1802704" cy="1002908"/>
              <a:chOff x="6696206" y="1089764"/>
              <a:chExt cx="1802704" cy="1002908"/>
            </a:xfrm>
          </p:grpSpPr>
          <p:sp>
            <p:nvSpPr>
              <p:cNvPr id="1034" name="圓角矩形 1033">
                <a:extLst>
                  <a:ext uri="{FF2B5EF4-FFF2-40B4-BE49-F238E27FC236}">
                    <a16:creationId xmlns:a16="http://schemas.microsoft.com/office/drawing/2014/main" id="{E6C55C67-85CD-6E4A-30AA-02D2D076B71C}"/>
                  </a:ext>
                </a:extLst>
              </p:cNvPr>
              <p:cNvSpPr/>
              <p:nvPr/>
            </p:nvSpPr>
            <p:spPr>
              <a:xfrm>
                <a:off x="6696206" y="1089764"/>
                <a:ext cx="1458760" cy="908137"/>
              </a:xfrm>
              <a:prstGeom prst="roundRect">
                <a:avLst>
                  <a:gd name="adj" fmla="val 11203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35" name="矩形 1034">
                <a:extLst>
                  <a:ext uri="{FF2B5EF4-FFF2-40B4-BE49-F238E27FC236}">
                    <a16:creationId xmlns:a16="http://schemas.microsoft.com/office/drawing/2014/main" id="{02DD5DFB-D687-173D-EB50-66ACCCB60F65}"/>
                  </a:ext>
                </a:extLst>
              </p:cNvPr>
              <p:cNvSpPr/>
              <p:nvPr/>
            </p:nvSpPr>
            <p:spPr>
              <a:xfrm>
                <a:off x="7928975" y="1808977"/>
                <a:ext cx="322546" cy="2200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1036" name="直線接點 1035">
                <a:extLst>
                  <a:ext uri="{FF2B5EF4-FFF2-40B4-BE49-F238E27FC236}">
                    <a16:creationId xmlns:a16="http://schemas.microsoft.com/office/drawing/2014/main" id="{5F5496C9-764E-860E-1125-8ED2227E20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4966" y="1802921"/>
                <a:ext cx="343944" cy="2897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7" name="直線接點 1036">
                <a:extLst>
                  <a:ext uri="{FF2B5EF4-FFF2-40B4-BE49-F238E27FC236}">
                    <a16:creationId xmlns:a16="http://schemas.microsoft.com/office/drawing/2014/main" id="{23BF970A-7CC2-513B-D79A-1E5BF627F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750" y="1997901"/>
                <a:ext cx="593160" cy="947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3" name="文字方塊 1032">
              <a:extLst>
                <a:ext uri="{FF2B5EF4-FFF2-40B4-BE49-F238E27FC236}">
                  <a16:creationId xmlns:a16="http://schemas.microsoft.com/office/drawing/2014/main" id="{622A5CEE-F112-75B1-4828-B27FC7A5DE70}"/>
                </a:ext>
              </a:extLst>
            </p:cNvPr>
            <p:cNvSpPr txBox="1"/>
            <p:nvPr/>
          </p:nvSpPr>
          <p:spPr>
            <a:xfrm>
              <a:off x="6696206" y="1334218"/>
              <a:ext cx="145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嘻嘻</a:t>
              </a:r>
            </a:p>
          </p:txBody>
        </p:sp>
      </p:grpSp>
      <p:grpSp>
        <p:nvGrpSpPr>
          <p:cNvPr id="1039" name="群組 1038">
            <a:extLst>
              <a:ext uri="{FF2B5EF4-FFF2-40B4-BE49-F238E27FC236}">
                <a16:creationId xmlns:a16="http://schemas.microsoft.com/office/drawing/2014/main" id="{2377F51B-BC2E-F375-2B14-1E0569821E54}"/>
              </a:ext>
            </a:extLst>
          </p:cNvPr>
          <p:cNvGrpSpPr/>
          <p:nvPr/>
        </p:nvGrpSpPr>
        <p:grpSpPr>
          <a:xfrm>
            <a:off x="4766859" y="2566758"/>
            <a:ext cx="3225453" cy="1816275"/>
            <a:chOff x="4816051" y="2384009"/>
            <a:chExt cx="3225453" cy="1816275"/>
          </a:xfrm>
        </p:grpSpPr>
        <p:sp>
          <p:nvSpPr>
            <p:cNvPr id="1040" name="矩形 1039">
              <a:extLst>
                <a:ext uri="{FF2B5EF4-FFF2-40B4-BE49-F238E27FC236}">
                  <a16:creationId xmlns:a16="http://schemas.microsoft.com/office/drawing/2014/main" id="{48607E34-1146-9850-86C8-F29E5063C1B9}"/>
                </a:ext>
              </a:extLst>
            </p:cNvPr>
            <p:cNvSpPr/>
            <p:nvPr/>
          </p:nvSpPr>
          <p:spPr>
            <a:xfrm>
              <a:off x="4816051" y="2384009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41" name="圖片 1040">
              <a:extLst>
                <a:ext uri="{FF2B5EF4-FFF2-40B4-BE49-F238E27FC236}">
                  <a16:creationId xmlns:a16="http://schemas.microsoft.com/office/drawing/2014/main" id="{E1DAF3B5-A194-DA69-03C9-6A7BB0217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682" r="1682"/>
            <a:stretch/>
          </p:blipFill>
          <p:spPr>
            <a:xfrm>
              <a:off x="6652502" y="2384009"/>
              <a:ext cx="1389002" cy="1816275"/>
            </a:xfrm>
            <a:prstGeom prst="rect">
              <a:avLst/>
            </a:prstGeom>
          </p:spPr>
        </p:pic>
        <p:sp>
          <p:nvSpPr>
            <p:cNvPr id="1042" name="雲朵形圖說文字 1041">
              <a:extLst>
                <a:ext uri="{FF2B5EF4-FFF2-40B4-BE49-F238E27FC236}">
                  <a16:creationId xmlns:a16="http://schemas.microsoft.com/office/drawing/2014/main" id="{D6415200-D6CC-5C0F-77D9-3ECBA679EBF2}"/>
                </a:ext>
              </a:extLst>
            </p:cNvPr>
            <p:cNvSpPr/>
            <p:nvPr/>
          </p:nvSpPr>
          <p:spPr>
            <a:xfrm>
              <a:off x="4884142" y="2440930"/>
              <a:ext cx="1566061" cy="1060787"/>
            </a:xfrm>
            <a:prstGeom prst="cloudCallout">
              <a:avLst>
                <a:gd name="adj1" fmla="val 62689"/>
                <a:gd name="adj2" fmla="val 54334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43" name="文字方塊 1042">
              <a:extLst>
                <a:ext uri="{FF2B5EF4-FFF2-40B4-BE49-F238E27FC236}">
                  <a16:creationId xmlns:a16="http://schemas.microsoft.com/office/drawing/2014/main" id="{62185FF2-B290-A448-9097-BE368F65115A}"/>
                </a:ext>
              </a:extLst>
            </p:cNvPr>
            <p:cNvSpPr txBox="1"/>
            <p:nvPr/>
          </p:nvSpPr>
          <p:spPr>
            <a:xfrm>
              <a:off x="4937792" y="2641604"/>
              <a:ext cx="145875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今天瀏海</a:t>
              </a:r>
              <a:endParaRPr kumimoji="1" lang="en-US" altLang="zh-TW" sz="20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TW" altLang="en-US" sz="20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炸好看</a:t>
              </a:r>
              <a:r>
                <a:rPr kumimoji="1" lang="en-US" altLang="zh-TW" sz="20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!</a:t>
              </a:r>
              <a:endParaRPr kumimoji="1" lang="zh-TW" altLang="en-US" sz="20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1055" name="群組 1054">
            <a:extLst>
              <a:ext uri="{FF2B5EF4-FFF2-40B4-BE49-F238E27FC236}">
                <a16:creationId xmlns:a16="http://schemas.microsoft.com/office/drawing/2014/main" id="{0A671317-D538-CAE0-7DEA-1E7DB0C20DAA}"/>
              </a:ext>
            </a:extLst>
          </p:cNvPr>
          <p:cNvGrpSpPr/>
          <p:nvPr/>
        </p:nvGrpSpPr>
        <p:grpSpPr>
          <a:xfrm>
            <a:off x="8239701" y="2543447"/>
            <a:ext cx="3225452" cy="1816274"/>
            <a:chOff x="8288892" y="4202837"/>
            <a:chExt cx="3225452" cy="1816274"/>
          </a:xfrm>
        </p:grpSpPr>
        <p:sp>
          <p:nvSpPr>
            <p:cNvPr id="1047" name="矩形 1046">
              <a:extLst>
                <a:ext uri="{FF2B5EF4-FFF2-40B4-BE49-F238E27FC236}">
                  <a16:creationId xmlns:a16="http://schemas.microsoft.com/office/drawing/2014/main" id="{492EE28C-6148-74B6-5C04-C8674499FCE5}"/>
                </a:ext>
              </a:extLst>
            </p:cNvPr>
            <p:cNvSpPr/>
            <p:nvPr/>
          </p:nvSpPr>
          <p:spPr>
            <a:xfrm>
              <a:off x="8288892" y="4202837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45" name="Picture 4">
              <a:extLst>
                <a:ext uri="{FF2B5EF4-FFF2-40B4-BE49-F238E27FC236}">
                  <a16:creationId xmlns:a16="http://schemas.microsoft.com/office/drawing/2014/main" id="{A9478318-5D73-7893-7B8C-640B5F701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3" t="30837" r="34328" b="29007"/>
            <a:stretch/>
          </p:blipFill>
          <p:spPr bwMode="auto">
            <a:xfrm>
              <a:off x="10076151" y="4239553"/>
              <a:ext cx="1413552" cy="1755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49" name="群組 1048">
              <a:extLst>
                <a:ext uri="{FF2B5EF4-FFF2-40B4-BE49-F238E27FC236}">
                  <a16:creationId xmlns:a16="http://schemas.microsoft.com/office/drawing/2014/main" id="{4E1A81A2-B2CB-6F51-975E-6412E59C6C36}"/>
                </a:ext>
              </a:extLst>
            </p:cNvPr>
            <p:cNvGrpSpPr/>
            <p:nvPr/>
          </p:nvGrpSpPr>
          <p:grpSpPr>
            <a:xfrm>
              <a:off x="8346303" y="4252941"/>
              <a:ext cx="1802704" cy="1002908"/>
              <a:chOff x="6696206" y="1089764"/>
              <a:chExt cx="1802704" cy="1002908"/>
            </a:xfrm>
          </p:grpSpPr>
          <p:sp>
            <p:nvSpPr>
              <p:cNvPr id="1051" name="圓角矩形 1050">
                <a:extLst>
                  <a:ext uri="{FF2B5EF4-FFF2-40B4-BE49-F238E27FC236}">
                    <a16:creationId xmlns:a16="http://schemas.microsoft.com/office/drawing/2014/main" id="{1D2C6898-F1D4-737F-57F3-8E1A78B4A9A0}"/>
                  </a:ext>
                </a:extLst>
              </p:cNvPr>
              <p:cNvSpPr/>
              <p:nvPr/>
            </p:nvSpPr>
            <p:spPr>
              <a:xfrm>
                <a:off x="6696206" y="1089764"/>
                <a:ext cx="1458760" cy="908137"/>
              </a:xfrm>
              <a:prstGeom prst="roundRect">
                <a:avLst>
                  <a:gd name="adj" fmla="val 11203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52" name="矩形 1051">
                <a:extLst>
                  <a:ext uri="{FF2B5EF4-FFF2-40B4-BE49-F238E27FC236}">
                    <a16:creationId xmlns:a16="http://schemas.microsoft.com/office/drawing/2014/main" id="{C7F0BE81-E799-8E14-9707-EDF5E0A27218}"/>
                  </a:ext>
                </a:extLst>
              </p:cNvPr>
              <p:cNvSpPr/>
              <p:nvPr/>
            </p:nvSpPr>
            <p:spPr>
              <a:xfrm>
                <a:off x="7928975" y="1808977"/>
                <a:ext cx="322546" cy="2200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1053" name="直線接點 1052">
                <a:extLst>
                  <a:ext uri="{FF2B5EF4-FFF2-40B4-BE49-F238E27FC236}">
                    <a16:creationId xmlns:a16="http://schemas.microsoft.com/office/drawing/2014/main" id="{84A4A95F-EDE4-929E-E35C-BD616D399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4966" y="1802921"/>
                <a:ext cx="343944" cy="2897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直線接點 1053">
                <a:extLst>
                  <a:ext uri="{FF2B5EF4-FFF2-40B4-BE49-F238E27FC236}">
                    <a16:creationId xmlns:a16="http://schemas.microsoft.com/office/drawing/2014/main" id="{4B52A90A-A238-BF11-599C-A8718E4675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750" y="1997901"/>
                <a:ext cx="593160" cy="947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0" name="文字方塊 1049">
              <a:extLst>
                <a:ext uri="{FF2B5EF4-FFF2-40B4-BE49-F238E27FC236}">
                  <a16:creationId xmlns:a16="http://schemas.microsoft.com/office/drawing/2014/main" id="{0D5BFF07-0AFC-5418-842F-340757E056CF}"/>
                </a:ext>
              </a:extLst>
            </p:cNvPr>
            <p:cNvSpPr txBox="1"/>
            <p:nvPr/>
          </p:nvSpPr>
          <p:spPr>
            <a:xfrm>
              <a:off x="8346303" y="4497395"/>
              <a:ext cx="14587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鼻要</a:t>
              </a:r>
              <a:r>
                <a:rPr kumimoji="1" lang="en-US" altLang="zh-TW" sz="32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!</a:t>
              </a:r>
              <a:endParaRPr kumimoji="1" lang="zh-TW" altLang="en-US" sz="32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1067" name="群組 1066">
            <a:extLst>
              <a:ext uri="{FF2B5EF4-FFF2-40B4-BE49-F238E27FC236}">
                <a16:creationId xmlns:a16="http://schemas.microsoft.com/office/drawing/2014/main" id="{18637AA7-CF44-955C-FA2B-8C18BFF40D7D}"/>
              </a:ext>
            </a:extLst>
          </p:cNvPr>
          <p:cNvGrpSpPr/>
          <p:nvPr/>
        </p:nvGrpSpPr>
        <p:grpSpPr>
          <a:xfrm>
            <a:off x="4816051" y="4439953"/>
            <a:ext cx="3225452" cy="1816274"/>
            <a:chOff x="4766859" y="6265977"/>
            <a:chExt cx="3225452" cy="1816274"/>
          </a:xfrm>
        </p:grpSpPr>
        <p:sp>
          <p:nvSpPr>
            <p:cNvPr id="1062" name="矩形 1061">
              <a:extLst>
                <a:ext uri="{FF2B5EF4-FFF2-40B4-BE49-F238E27FC236}">
                  <a16:creationId xmlns:a16="http://schemas.microsoft.com/office/drawing/2014/main" id="{D861B5E7-289F-7724-288F-86D59D27D119}"/>
                </a:ext>
              </a:extLst>
            </p:cNvPr>
            <p:cNvSpPr/>
            <p:nvPr/>
          </p:nvSpPr>
          <p:spPr>
            <a:xfrm>
              <a:off x="4766859" y="6265977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066" name="Picture 6">
              <a:extLst>
                <a:ext uri="{FF2B5EF4-FFF2-40B4-BE49-F238E27FC236}">
                  <a16:creationId xmlns:a16="http://schemas.microsoft.com/office/drawing/2014/main" id="{3F65BC3E-E850-FB74-6E16-5C19C41F78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97" t="15515" r="9905" b="22867"/>
            <a:stretch/>
          </p:blipFill>
          <p:spPr bwMode="auto">
            <a:xfrm>
              <a:off x="6519450" y="6289192"/>
              <a:ext cx="1441868" cy="1665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4" name="雲朵形圖說文字 1063">
              <a:extLst>
                <a:ext uri="{FF2B5EF4-FFF2-40B4-BE49-F238E27FC236}">
                  <a16:creationId xmlns:a16="http://schemas.microsoft.com/office/drawing/2014/main" id="{BFF5F64D-28D6-CA4C-9437-51BAA87A8A1D}"/>
                </a:ext>
              </a:extLst>
            </p:cNvPr>
            <p:cNvSpPr/>
            <p:nvPr/>
          </p:nvSpPr>
          <p:spPr>
            <a:xfrm>
              <a:off x="4834950" y="6322898"/>
              <a:ext cx="1566061" cy="1060787"/>
            </a:xfrm>
            <a:prstGeom prst="cloudCallout">
              <a:avLst>
                <a:gd name="adj1" fmla="val 62689"/>
                <a:gd name="adj2" fmla="val 54334"/>
              </a:avLst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65" name="文字方塊 1064">
              <a:extLst>
                <a:ext uri="{FF2B5EF4-FFF2-40B4-BE49-F238E27FC236}">
                  <a16:creationId xmlns:a16="http://schemas.microsoft.com/office/drawing/2014/main" id="{1CE64C1F-1342-2A33-A327-7D8079B45E81}"/>
                </a:ext>
              </a:extLst>
            </p:cNvPr>
            <p:cNvSpPr txBox="1"/>
            <p:nvPr/>
          </p:nvSpPr>
          <p:spPr>
            <a:xfrm>
              <a:off x="4888600" y="6653475"/>
              <a:ext cx="14587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好喜翻</a:t>
              </a:r>
              <a:r>
                <a:rPr kumimoji="1" lang="en-US" altLang="zh-TW" sz="24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!</a:t>
              </a:r>
              <a:endParaRPr kumimoji="1"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</p:grpSp>
      <p:grpSp>
        <p:nvGrpSpPr>
          <p:cNvPr id="1084" name="群組 1083">
            <a:extLst>
              <a:ext uri="{FF2B5EF4-FFF2-40B4-BE49-F238E27FC236}">
                <a16:creationId xmlns:a16="http://schemas.microsoft.com/office/drawing/2014/main" id="{F5638E05-8D0F-4EC3-61FA-CCCC0216CB78}"/>
              </a:ext>
            </a:extLst>
          </p:cNvPr>
          <p:cNvGrpSpPr/>
          <p:nvPr/>
        </p:nvGrpSpPr>
        <p:grpSpPr>
          <a:xfrm>
            <a:off x="8315118" y="4439953"/>
            <a:ext cx="3225452" cy="1816274"/>
            <a:chOff x="8315118" y="6037869"/>
            <a:chExt cx="3225452" cy="1816274"/>
          </a:xfrm>
        </p:grpSpPr>
        <p:grpSp>
          <p:nvGrpSpPr>
            <p:cNvPr id="1078" name="群組 1077">
              <a:extLst>
                <a:ext uri="{FF2B5EF4-FFF2-40B4-BE49-F238E27FC236}">
                  <a16:creationId xmlns:a16="http://schemas.microsoft.com/office/drawing/2014/main" id="{88A3B971-6C8E-B9EB-2AC3-794793F59BE7}"/>
                </a:ext>
              </a:extLst>
            </p:cNvPr>
            <p:cNvGrpSpPr/>
            <p:nvPr/>
          </p:nvGrpSpPr>
          <p:grpSpPr>
            <a:xfrm>
              <a:off x="8315118" y="6037869"/>
              <a:ext cx="3225452" cy="1816274"/>
              <a:chOff x="4766859" y="6265977"/>
              <a:chExt cx="3225452" cy="1816274"/>
            </a:xfrm>
          </p:grpSpPr>
          <p:sp>
            <p:nvSpPr>
              <p:cNvPr id="1079" name="矩形 1078">
                <a:extLst>
                  <a:ext uri="{FF2B5EF4-FFF2-40B4-BE49-F238E27FC236}">
                    <a16:creationId xmlns:a16="http://schemas.microsoft.com/office/drawing/2014/main" id="{37A1C3BA-9DFE-12B1-0488-DFBDA6D25263}"/>
                  </a:ext>
                </a:extLst>
              </p:cNvPr>
              <p:cNvSpPr/>
              <p:nvPr/>
            </p:nvSpPr>
            <p:spPr>
              <a:xfrm>
                <a:off x="4766859" y="6265977"/>
                <a:ext cx="3225452" cy="18162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pic>
            <p:nvPicPr>
              <p:cNvPr id="1080" name="Picture 6">
                <a:extLst>
                  <a:ext uri="{FF2B5EF4-FFF2-40B4-BE49-F238E27FC236}">
                    <a16:creationId xmlns:a16="http://schemas.microsoft.com/office/drawing/2014/main" id="{1085B8C8-9917-55E8-EE01-1F8F386E07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/>
              <a:srcRect t="897" b="897"/>
              <a:stretch/>
            </p:blipFill>
            <p:spPr bwMode="auto">
              <a:xfrm>
                <a:off x="6519450" y="6289192"/>
                <a:ext cx="1441868" cy="166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81" name="雲朵形圖說文字 1080">
                <a:extLst>
                  <a:ext uri="{FF2B5EF4-FFF2-40B4-BE49-F238E27FC236}">
                    <a16:creationId xmlns:a16="http://schemas.microsoft.com/office/drawing/2014/main" id="{CAB3F9EF-A9AB-638D-D8EA-1811E60E2B31}"/>
                  </a:ext>
                </a:extLst>
              </p:cNvPr>
              <p:cNvSpPr/>
              <p:nvPr/>
            </p:nvSpPr>
            <p:spPr>
              <a:xfrm>
                <a:off x="4834950" y="6322898"/>
                <a:ext cx="1566061" cy="1060787"/>
              </a:xfrm>
              <a:prstGeom prst="cloudCallout">
                <a:avLst>
                  <a:gd name="adj1" fmla="val 62689"/>
                  <a:gd name="adj2" fmla="val 54334"/>
                </a:avLst>
              </a:prstGeom>
              <a:solidFill>
                <a:schemeClr val="bg1"/>
              </a:solidFill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1083" name="圖片 1082">
              <a:extLst>
                <a:ext uri="{FF2B5EF4-FFF2-40B4-BE49-F238E27FC236}">
                  <a16:creationId xmlns:a16="http://schemas.microsoft.com/office/drawing/2014/main" id="{20FB5147-F7D8-C495-202F-392C19DF9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1348" t="11939" r="10972" b="16097"/>
            <a:stretch/>
          </p:blipFill>
          <p:spPr>
            <a:xfrm>
              <a:off x="8827169" y="6296230"/>
              <a:ext cx="702712" cy="650988"/>
            </a:xfrm>
            <a:prstGeom prst="rect">
              <a:avLst/>
            </a:prstGeom>
          </p:spPr>
        </p:pic>
      </p:grpSp>
      <p:grpSp>
        <p:nvGrpSpPr>
          <p:cNvPr id="1102" name="群組 1101">
            <a:extLst>
              <a:ext uri="{FF2B5EF4-FFF2-40B4-BE49-F238E27FC236}">
                <a16:creationId xmlns:a16="http://schemas.microsoft.com/office/drawing/2014/main" id="{5DB7F6A3-99C5-BAF8-CD6F-FAB001AC21A5}"/>
              </a:ext>
            </a:extLst>
          </p:cNvPr>
          <p:cNvGrpSpPr/>
          <p:nvPr/>
        </p:nvGrpSpPr>
        <p:grpSpPr>
          <a:xfrm>
            <a:off x="4783825" y="6313147"/>
            <a:ext cx="3225452" cy="1816274"/>
            <a:chOff x="4783825" y="6313147"/>
            <a:chExt cx="3225452" cy="1816274"/>
          </a:xfrm>
        </p:grpSpPr>
        <p:sp>
          <p:nvSpPr>
            <p:cNvPr id="1086" name="矩形 1085">
              <a:extLst>
                <a:ext uri="{FF2B5EF4-FFF2-40B4-BE49-F238E27FC236}">
                  <a16:creationId xmlns:a16="http://schemas.microsoft.com/office/drawing/2014/main" id="{8DFF4CB7-0923-7357-CC87-548606C3024D}"/>
                </a:ext>
              </a:extLst>
            </p:cNvPr>
            <p:cNvSpPr/>
            <p:nvPr/>
          </p:nvSpPr>
          <p:spPr>
            <a:xfrm>
              <a:off x="4783825" y="6313147"/>
              <a:ext cx="3225452" cy="18162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88" name="群組 1087">
              <a:extLst>
                <a:ext uri="{FF2B5EF4-FFF2-40B4-BE49-F238E27FC236}">
                  <a16:creationId xmlns:a16="http://schemas.microsoft.com/office/drawing/2014/main" id="{4EBBBE62-520B-B82C-C038-BE3B30E7F3A8}"/>
                </a:ext>
              </a:extLst>
            </p:cNvPr>
            <p:cNvGrpSpPr/>
            <p:nvPr/>
          </p:nvGrpSpPr>
          <p:grpSpPr>
            <a:xfrm>
              <a:off x="4841236" y="6363251"/>
              <a:ext cx="1802704" cy="1002908"/>
              <a:chOff x="6696206" y="1089764"/>
              <a:chExt cx="1802704" cy="1002908"/>
            </a:xfrm>
          </p:grpSpPr>
          <p:sp>
            <p:nvSpPr>
              <p:cNvPr id="1090" name="圓角矩形 1089">
                <a:extLst>
                  <a:ext uri="{FF2B5EF4-FFF2-40B4-BE49-F238E27FC236}">
                    <a16:creationId xmlns:a16="http://schemas.microsoft.com/office/drawing/2014/main" id="{39AE4A77-894F-EF0E-92C7-C29CF4AED812}"/>
                  </a:ext>
                </a:extLst>
              </p:cNvPr>
              <p:cNvSpPr/>
              <p:nvPr/>
            </p:nvSpPr>
            <p:spPr>
              <a:xfrm>
                <a:off x="6696206" y="1089764"/>
                <a:ext cx="1458760" cy="908137"/>
              </a:xfrm>
              <a:prstGeom prst="roundRect">
                <a:avLst>
                  <a:gd name="adj" fmla="val 11203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91" name="矩形 1090">
                <a:extLst>
                  <a:ext uri="{FF2B5EF4-FFF2-40B4-BE49-F238E27FC236}">
                    <a16:creationId xmlns:a16="http://schemas.microsoft.com/office/drawing/2014/main" id="{9B7919C9-42B4-8F33-47C8-5143CA26A5EB}"/>
                  </a:ext>
                </a:extLst>
              </p:cNvPr>
              <p:cNvSpPr/>
              <p:nvPr/>
            </p:nvSpPr>
            <p:spPr>
              <a:xfrm>
                <a:off x="7928975" y="1808977"/>
                <a:ext cx="322546" cy="2200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1092" name="直線接點 1091">
                <a:extLst>
                  <a:ext uri="{FF2B5EF4-FFF2-40B4-BE49-F238E27FC236}">
                    <a16:creationId xmlns:a16="http://schemas.microsoft.com/office/drawing/2014/main" id="{6BFECDF0-D6EC-E833-F92A-FB4FED255C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4966" y="1802921"/>
                <a:ext cx="343944" cy="28975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直線接點 1092">
                <a:extLst>
                  <a:ext uri="{FF2B5EF4-FFF2-40B4-BE49-F238E27FC236}">
                    <a16:creationId xmlns:a16="http://schemas.microsoft.com/office/drawing/2014/main" id="{346C73DE-3071-BC76-EEB2-E14D0D806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05750" y="1997901"/>
                <a:ext cx="593160" cy="9477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0" name="群組 1099">
              <a:extLst>
                <a:ext uri="{FF2B5EF4-FFF2-40B4-BE49-F238E27FC236}">
                  <a16:creationId xmlns:a16="http://schemas.microsoft.com/office/drawing/2014/main" id="{F09DDDAE-1B68-55CB-AD9C-1911EC361F69}"/>
                </a:ext>
              </a:extLst>
            </p:cNvPr>
            <p:cNvGrpSpPr/>
            <p:nvPr/>
          </p:nvGrpSpPr>
          <p:grpSpPr>
            <a:xfrm rot="900000">
              <a:off x="5684779" y="6404915"/>
              <a:ext cx="465633" cy="465888"/>
              <a:chOff x="5612785" y="5716678"/>
              <a:chExt cx="539156" cy="539451"/>
            </a:xfrm>
          </p:grpSpPr>
          <p:sp>
            <p:nvSpPr>
              <p:cNvPr id="1094" name="橢圓 1093">
                <a:extLst>
                  <a:ext uri="{FF2B5EF4-FFF2-40B4-BE49-F238E27FC236}">
                    <a16:creationId xmlns:a16="http://schemas.microsoft.com/office/drawing/2014/main" id="{F0C4F8D7-2D3A-6594-BD15-E80AE1D0B91C}"/>
                  </a:ext>
                </a:extLst>
              </p:cNvPr>
              <p:cNvSpPr/>
              <p:nvPr/>
            </p:nvSpPr>
            <p:spPr>
              <a:xfrm>
                <a:off x="5612785" y="5716973"/>
                <a:ext cx="539156" cy="53915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96" name="弦 1095">
                <a:extLst>
                  <a:ext uri="{FF2B5EF4-FFF2-40B4-BE49-F238E27FC236}">
                    <a16:creationId xmlns:a16="http://schemas.microsoft.com/office/drawing/2014/main" id="{005CF2F5-771A-6EA5-1AEE-41A433C87619}"/>
                  </a:ext>
                </a:extLst>
              </p:cNvPr>
              <p:cNvSpPr/>
              <p:nvPr/>
            </p:nvSpPr>
            <p:spPr>
              <a:xfrm>
                <a:off x="5612785" y="5716973"/>
                <a:ext cx="539156" cy="539156"/>
              </a:xfrm>
              <a:prstGeom prst="chord">
                <a:avLst>
                  <a:gd name="adj1" fmla="val 7284081"/>
                  <a:gd name="adj2" fmla="val 14261313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97" name="橢圓 1096">
                <a:extLst>
                  <a:ext uri="{FF2B5EF4-FFF2-40B4-BE49-F238E27FC236}">
                    <a16:creationId xmlns:a16="http://schemas.microsoft.com/office/drawing/2014/main" id="{6C46C787-E224-2997-9891-93609AA2F4D2}"/>
                  </a:ext>
                </a:extLst>
              </p:cNvPr>
              <p:cNvSpPr/>
              <p:nvPr/>
            </p:nvSpPr>
            <p:spPr>
              <a:xfrm>
                <a:off x="5742632" y="5846820"/>
                <a:ext cx="279462" cy="27946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99" name="弦 1098">
                <a:extLst>
                  <a:ext uri="{FF2B5EF4-FFF2-40B4-BE49-F238E27FC236}">
                    <a16:creationId xmlns:a16="http://schemas.microsoft.com/office/drawing/2014/main" id="{66367E63-C315-F102-3442-915A670EAA2F}"/>
                  </a:ext>
                </a:extLst>
              </p:cNvPr>
              <p:cNvSpPr/>
              <p:nvPr/>
            </p:nvSpPr>
            <p:spPr>
              <a:xfrm flipH="1">
                <a:off x="5612785" y="5716678"/>
                <a:ext cx="539156" cy="539156"/>
              </a:xfrm>
              <a:prstGeom prst="chord">
                <a:avLst>
                  <a:gd name="adj1" fmla="val 7284081"/>
                  <a:gd name="adj2" fmla="val 14303831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sp>
          <p:nvSpPr>
            <p:cNvPr id="1089" name="文字方塊 1088">
              <a:extLst>
                <a:ext uri="{FF2B5EF4-FFF2-40B4-BE49-F238E27FC236}">
                  <a16:creationId xmlns:a16="http://schemas.microsoft.com/office/drawing/2014/main" id="{85EE247A-9CA1-0F98-E547-CC06C52D5F57}"/>
                </a:ext>
              </a:extLst>
            </p:cNvPr>
            <p:cNvSpPr txBox="1"/>
            <p:nvPr/>
          </p:nvSpPr>
          <p:spPr>
            <a:xfrm>
              <a:off x="4834951" y="6466189"/>
              <a:ext cx="889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這是</a:t>
              </a:r>
              <a:endParaRPr kumimoji="1" lang="en-US" altLang="zh-TW" sz="24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  <p:sp>
          <p:nvSpPr>
            <p:cNvPr id="1101" name="文字方塊 1100">
              <a:extLst>
                <a:ext uri="{FF2B5EF4-FFF2-40B4-BE49-F238E27FC236}">
                  <a16:creationId xmlns:a16="http://schemas.microsoft.com/office/drawing/2014/main" id="{CB620EBE-FDF9-7180-8771-6E23F6F8C583}"/>
                </a:ext>
              </a:extLst>
            </p:cNvPr>
            <p:cNvSpPr txBox="1"/>
            <p:nvPr/>
          </p:nvSpPr>
          <p:spPr>
            <a:xfrm>
              <a:off x="4863658" y="6865212"/>
              <a:ext cx="14837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4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甜甜圈</a:t>
              </a:r>
              <a:r>
                <a:rPr kumimoji="1" lang="en-US" altLang="zh-TW" sz="2400" dirty="0">
                  <a:latin typeface="HanziPen SC" panose="03000300000000000000" pitchFamily="66" charset="-122"/>
                  <a:ea typeface="HanziPen SC" panose="03000300000000000000" pitchFamily="66" charset="-122"/>
                  <a:cs typeface="Yuppy SC" panose="020F0603040207020204" pitchFamily="34" charset="-122"/>
                </a:rPr>
                <a:t>!</a:t>
              </a:r>
              <a:endParaRPr kumimoji="1" lang="zh-TW" altLang="en-US" sz="2400" dirty="0">
                <a:latin typeface="HanziPen SC" panose="03000300000000000000" pitchFamily="66" charset="-122"/>
                <a:ea typeface="HanziPen SC" panose="03000300000000000000" pitchFamily="66" charset="-122"/>
                <a:cs typeface="Yuppy SC" panose="020F0603040207020204" pitchFamily="34" charset="-122"/>
              </a:endParaRPr>
            </a:p>
          </p:txBody>
        </p:sp>
        <p:pic>
          <p:nvPicPr>
            <p:cNvPr id="1095" name="圖片 1094">
              <a:extLst>
                <a:ext uri="{FF2B5EF4-FFF2-40B4-BE49-F238E27FC236}">
                  <a16:creationId xmlns:a16="http://schemas.microsoft.com/office/drawing/2014/main" id="{4615563A-02BE-E908-C965-593738BBA8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370" t="54443" r="5088" b="20875"/>
            <a:stretch/>
          </p:blipFill>
          <p:spPr>
            <a:xfrm>
              <a:off x="6551835" y="6346150"/>
              <a:ext cx="1413169" cy="1713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5038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29</Words>
  <Application>Microsoft Macintosh PowerPoint</Application>
  <PresentationFormat>寬螢幕</PresentationFormat>
  <Paragraphs>12</Paragraphs>
  <Slides>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</vt:i4>
      </vt:variant>
    </vt:vector>
  </HeadingPairs>
  <TitlesOfParts>
    <vt:vector size="6" baseType="lpstr">
      <vt:lpstr>HanziPen SC</vt:lpstr>
      <vt:lpstr>Arial</vt:lpstr>
      <vt:lpstr>Calibri</vt:lpstr>
      <vt:lpstr>Calibri Light</vt:lpstr>
      <vt:lpstr>Office 佈景主題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喵喵 蚯蚓貓</dc:creator>
  <cp:lastModifiedBy>喵喵 蚯蚓貓</cp:lastModifiedBy>
  <cp:revision>1</cp:revision>
  <dcterms:created xsi:type="dcterms:W3CDTF">2025-05-14T07:59:08Z</dcterms:created>
  <dcterms:modified xsi:type="dcterms:W3CDTF">2025-05-14T15:32:59Z</dcterms:modified>
</cp:coreProperties>
</file>